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entury Gothic" panose="020B0502020202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1.xml"/><Relationship Id="rId90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taviocha@gmail.com" userId="S::urn:spo:guest#otaviocha@gmail.com::" providerId="AD" clId="Web-{62750FE0-6DFB-AA2B-8D9E-CA781DC8BD27}"/>
    <pc:docChg chg="modSld">
      <pc:chgData name="otaviocha@gmail.com" userId="S::urn:spo:guest#otaviocha@gmail.com::" providerId="AD" clId="Web-{62750FE0-6DFB-AA2B-8D9E-CA781DC8BD27}" dt="2022-07-04T02:21:08.658" v="35"/>
      <pc:docMkLst>
        <pc:docMk/>
      </pc:docMkLst>
      <pc:sldChg chg="delSp modSp">
        <pc:chgData name="otaviocha@gmail.com" userId="S::urn:spo:guest#otaviocha@gmail.com::" providerId="AD" clId="Web-{62750FE0-6DFB-AA2B-8D9E-CA781DC8BD27}" dt="2022-07-04T02:21:08.658" v="35"/>
        <pc:sldMkLst>
          <pc:docMk/>
          <pc:sldMk cId="0" sldId="265"/>
        </pc:sldMkLst>
        <pc:spChg chg="mod">
          <ac:chgData name="otaviocha@gmail.com" userId="S::urn:spo:guest#otaviocha@gmail.com::" providerId="AD" clId="Web-{62750FE0-6DFB-AA2B-8D9E-CA781DC8BD27}" dt="2022-07-04T02:20:02.093" v="32" actId="20577"/>
          <ac:spMkLst>
            <pc:docMk/>
            <pc:sldMk cId="0" sldId="265"/>
            <ac:spMk id="194" creationId="{00000000-0000-0000-0000-000000000000}"/>
          </ac:spMkLst>
        </pc:spChg>
        <pc:spChg chg="mod">
          <ac:chgData name="otaviocha@gmail.com" userId="S::urn:spo:guest#otaviocha@gmail.com::" providerId="AD" clId="Web-{62750FE0-6DFB-AA2B-8D9E-CA781DC8BD27}" dt="2022-07-04T02:20:10.578" v="34" actId="20577"/>
          <ac:spMkLst>
            <pc:docMk/>
            <pc:sldMk cId="0" sldId="265"/>
            <ac:spMk id="195" creationId="{00000000-0000-0000-0000-000000000000}"/>
          </ac:spMkLst>
        </pc:spChg>
        <pc:spChg chg="mod">
          <ac:chgData name="otaviocha@gmail.com" userId="S::urn:spo:guest#otaviocha@gmail.com::" providerId="AD" clId="Web-{62750FE0-6DFB-AA2B-8D9E-CA781DC8BD27}" dt="2022-07-04T02:18:28.685" v="12" actId="20577"/>
          <ac:spMkLst>
            <pc:docMk/>
            <pc:sldMk cId="0" sldId="265"/>
            <ac:spMk id="196" creationId="{00000000-0000-0000-0000-000000000000}"/>
          </ac:spMkLst>
        </pc:spChg>
        <pc:spChg chg="del">
          <ac:chgData name="otaviocha@gmail.com" userId="S::urn:spo:guest#otaviocha@gmail.com::" providerId="AD" clId="Web-{62750FE0-6DFB-AA2B-8D9E-CA781DC8BD27}" dt="2022-07-04T02:21:08.658" v="35"/>
          <ac:spMkLst>
            <pc:docMk/>
            <pc:sldMk cId="0" sldId="265"/>
            <ac:spMk id="198" creationId="{00000000-0000-0000-0000-000000000000}"/>
          </ac:spMkLst>
        </pc:spChg>
      </pc:sldChg>
    </pc:docChg>
  </pc:docChgLst>
  <pc:docChgLst>
    <pc:chgData name="Leonardo Moreira Ropelato" userId="S::leonardo.ropelato@dio.me::a289a7f8-9c5e-44ce-8a70-4fb6bc72822a" providerId="AD" clId="Web-{B4B6B719-764D-50E1-239E-75EFFBA24AA4}"/>
    <pc:docChg chg="delSld modSld">
      <pc:chgData name="Leonardo Moreira Ropelato" userId="S::leonardo.ropelato@dio.me::a289a7f8-9c5e-44ce-8a70-4fb6bc72822a" providerId="AD" clId="Web-{B4B6B719-764D-50E1-239E-75EFFBA24AA4}" dt="2023-02-09T20:43:57.070" v="152" actId="20577"/>
      <pc:docMkLst>
        <pc:docMk/>
      </pc:docMkLst>
      <pc:sldChg chg="del">
        <pc:chgData name="Leonardo Moreira Ropelato" userId="S::leonardo.ropelato@dio.me::a289a7f8-9c5e-44ce-8a70-4fb6bc72822a" providerId="AD" clId="Web-{B4B6B719-764D-50E1-239E-75EFFBA24AA4}" dt="2023-02-09T20:23:44.749" v="0"/>
        <pc:sldMkLst>
          <pc:docMk/>
          <pc:sldMk cId="0" sldId="258"/>
        </pc:sldMkLst>
      </pc:sldChg>
      <pc:sldChg chg="del">
        <pc:chgData name="Leonardo Moreira Ropelato" userId="S::leonardo.ropelato@dio.me::a289a7f8-9c5e-44ce-8a70-4fb6bc72822a" providerId="AD" clId="Web-{B4B6B719-764D-50E1-239E-75EFFBA24AA4}" dt="2023-02-09T20:23:47.874" v="1"/>
        <pc:sldMkLst>
          <pc:docMk/>
          <pc:sldMk cId="0" sldId="259"/>
        </pc:sldMkLst>
      </pc:sldChg>
      <pc:sldChg chg="modSp">
        <pc:chgData name="Leonardo Moreira Ropelato" userId="S::leonardo.ropelato@dio.me::a289a7f8-9c5e-44ce-8a70-4fb6bc72822a" providerId="AD" clId="Web-{B4B6B719-764D-50E1-239E-75EFFBA24AA4}" dt="2023-02-09T20:41:21.630" v="148" actId="20577"/>
        <pc:sldMkLst>
          <pc:docMk/>
          <pc:sldMk cId="0" sldId="263"/>
        </pc:sldMkLst>
        <pc:spChg chg="mod">
          <ac:chgData name="Leonardo Moreira Ropelato" userId="S::leonardo.ropelato@dio.me::a289a7f8-9c5e-44ce-8a70-4fb6bc72822a" providerId="AD" clId="Web-{B4B6B719-764D-50E1-239E-75EFFBA24AA4}" dt="2023-02-09T20:41:21.630" v="148" actId="20577"/>
          <ac:spMkLst>
            <pc:docMk/>
            <pc:sldMk cId="0" sldId="263"/>
            <ac:spMk id="175" creationId="{00000000-0000-0000-0000-000000000000}"/>
          </ac:spMkLst>
        </pc:spChg>
      </pc:sldChg>
      <pc:sldChg chg="addSp delSp modSp">
        <pc:chgData name="Leonardo Moreira Ropelato" userId="S::leonardo.ropelato@dio.me::a289a7f8-9c5e-44ce-8a70-4fb6bc72822a" providerId="AD" clId="Web-{B4B6B719-764D-50E1-239E-75EFFBA24AA4}" dt="2023-02-09T20:43:57.070" v="152" actId="20577"/>
        <pc:sldMkLst>
          <pc:docMk/>
          <pc:sldMk cId="0" sldId="264"/>
        </pc:sldMkLst>
        <pc:spChg chg="add del mod">
          <ac:chgData name="Leonardo Moreira Ropelato" userId="S::leonardo.ropelato@dio.me::a289a7f8-9c5e-44ce-8a70-4fb6bc72822a" providerId="AD" clId="Web-{B4B6B719-764D-50E1-239E-75EFFBA24AA4}" dt="2023-02-09T20:28:52.974" v="31"/>
          <ac:spMkLst>
            <pc:docMk/>
            <pc:sldMk cId="0" sldId="264"/>
            <ac:spMk id="2" creationId="{EA76106C-94F5-5554-4635-F6924807C338}"/>
          </ac:spMkLst>
        </pc:spChg>
        <pc:spChg chg="add del">
          <ac:chgData name="Leonardo Moreira Ropelato" userId="S::leonardo.ropelato@dio.me::a289a7f8-9c5e-44ce-8a70-4fb6bc72822a" providerId="AD" clId="Web-{B4B6B719-764D-50E1-239E-75EFFBA24AA4}" dt="2023-02-09T20:31:28.774" v="41"/>
          <ac:spMkLst>
            <pc:docMk/>
            <pc:sldMk cId="0" sldId="264"/>
            <ac:spMk id="3" creationId="{D2CC000E-AF75-70DC-0CC0-CF7A3C868929}"/>
          </ac:spMkLst>
        </pc:spChg>
        <pc:spChg chg="add del mod">
          <ac:chgData name="Leonardo Moreira Ropelato" userId="S::leonardo.ropelato@dio.me::a289a7f8-9c5e-44ce-8a70-4fb6bc72822a" providerId="AD" clId="Web-{B4B6B719-764D-50E1-239E-75EFFBA24AA4}" dt="2023-02-09T20:31:26.993" v="39"/>
          <ac:spMkLst>
            <pc:docMk/>
            <pc:sldMk cId="0" sldId="264"/>
            <ac:spMk id="4" creationId="{B59F25CD-4F11-5AC7-6267-CCD6B0B66EC4}"/>
          </ac:spMkLst>
        </pc:spChg>
        <pc:spChg chg="add del">
          <ac:chgData name="Leonardo Moreira Ropelato" userId="S::leonardo.ropelato@dio.me::a289a7f8-9c5e-44ce-8a70-4fb6bc72822a" providerId="AD" clId="Web-{B4B6B719-764D-50E1-239E-75EFFBA24AA4}" dt="2023-02-09T20:32:35.338" v="52"/>
          <ac:spMkLst>
            <pc:docMk/>
            <pc:sldMk cId="0" sldId="264"/>
            <ac:spMk id="5" creationId="{6E7B885E-A708-9B66-A7B0-79FC722B3608}"/>
          </ac:spMkLst>
        </pc:spChg>
        <pc:spChg chg="add del mod">
          <ac:chgData name="Leonardo Moreira Ropelato" userId="S::leonardo.ropelato@dio.me::a289a7f8-9c5e-44ce-8a70-4fb6bc72822a" providerId="AD" clId="Web-{B4B6B719-764D-50E1-239E-75EFFBA24AA4}" dt="2023-02-09T20:34:20.246" v="72"/>
          <ac:spMkLst>
            <pc:docMk/>
            <pc:sldMk cId="0" sldId="264"/>
            <ac:spMk id="6" creationId="{D429C9CD-6E3B-AE93-5620-AD78CEFFAF31}"/>
          </ac:spMkLst>
        </pc:spChg>
        <pc:spChg chg="add del mod">
          <ac:chgData name="Leonardo Moreira Ropelato" userId="S::leonardo.ropelato@dio.me::a289a7f8-9c5e-44ce-8a70-4fb6bc72822a" providerId="AD" clId="Web-{B4B6B719-764D-50E1-239E-75EFFBA24AA4}" dt="2023-02-09T20:35:28.248" v="75"/>
          <ac:spMkLst>
            <pc:docMk/>
            <pc:sldMk cId="0" sldId="264"/>
            <ac:spMk id="183" creationId="{00000000-0000-0000-0000-000000000000}"/>
          </ac:spMkLst>
        </pc:spChg>
        <pc:spChg chg="del mod">
          <ac:chgData name="Leonardo Moreira Ropelato" userId="S::leonardo.ropelato@dio.me::a289a7f8-9c5e-44ce-8a70-4fb6bc72822a" providerId="AD" clId="Web-{B4B6B719-764D-50E1-239E-75EFFBA24AA4}" dt="2023-02-09T20:31:33.477" v="44"/>
          <ac:spMkLst>
            <pc:docMk/>
            <pc:sldMk cId="0" sldId="264"/>
            <ac:spMk id="184" creationId="{00000000-0000-0000-0000-000000000000}"/>
          </ac:spMkLst>
        </pc:spChg>
        <pc:spChg chg="del mod">
          <ac:chgData name="Leonardo Moreira Ropelato" userId="S::leonardo.ropelato@dio.me::a289a7f8-9c5e-44ce-8a70-4fb6bc72822a" providerId="AD" clId="Web-{B4B6B719-764D-50E1-239E-75EFFBA24AA4}" dt="2023-02-09T20:35:39.185" v="76"/>
          <ac:spMkLst>
            <pc:docMk/>
            <pc:sldMk cId="0" sldId="264"/>
            <ac:spMk id="185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B4B6B719-764D-50E1-239E-75EFFBA24AA4}" dt="2023-02-09T20:43:57.070" v="152" actId="20577"/>
          <ac:spMkLst>
            <pc:docMk/>
            <pc:sldMk cId="0" sldId="264"/>
            <ac:spMk id="186" creationId="{00000000-0000-0000-0000-000000000000}"/>
          </ac:spMkLst>
        </pc:spChg>
        <pc:spChg chg="del mod">
          <ac:chgData name="Leonardo Moreira Ropelato" userId="S::leonardo.ropelato@dio.me::a289a7f8-9c5e-44ce-8a70-4fb6bc72822a" providerId="AD" clId="Web-{B4B6B719-764D-50E1-239E-75EFFBA24AA4}" dt="2023-02-09T20:35:41.717" v="77"/>
          <ac:spMkLst>
            <pc:docMk/>
            <pc:sldMk cId="0" sldId="264"/>
            <ac:spMk id="187" creationId="{00000000-0000-0000-0000-000000000000}"/>
          </ac:spMkLst>
        </pc:spChg>
        <pc:spChg chg="del mod">
          <ac:chgData name="Leonardo Moreira Ropelato" userId="S::leonardo.ropelato@dio.me::a289a7f8-9c5e-44ce-8a70-4fb6bc72822a" providerId="AD" clId="Web-{B4B6B719-764D-50E1-239E-75EFFBA24AA4}" dt="2023-02-09T20:35:47.279" v="79"/>
          <ac:spMkLst>
            <pc:docMk/>
            <pc:sldMk cId="0" sldId="264"/>
            <ac:spMk id="188" creationId="{00000000-0000-0000-0000-000000000000}"/>
          </ac:spMkLst>
        </pc:spChg>
      </pc:sldChg>
      <pc:sldChg chg="delSp modSp">
        <pc:chgData name="Leonardo Moreira Ropelato" userId="S::leonardo.ropelato@dio.me::a289a7f8-9c5e-44ce-8a70-4fb6bc72822a" providerId="AD" clId="Web-{B4B6B719-764D-50E1-239E-75EFFBA24AA4}" dt="2023-02-09T20:40:15.456" v="134" actId="20577"/>
        <pc:sldMkLst>
          <pc:docMk/>
          <pc:sldMk cId="0" sldId="265"/>
        </pc:sldMkLst>
        <pc:spChg chg="del">
          <ac:chgData name="Leonardo Moreira Ropelato" userId="S::leonardo.ropelato@dio.me::a289a7f8-9c5e-44ce-8a70-4fb6bc72822a" providerId="AD" clId="Web-{B4B6B719-764D-50E1-239E-75EFFBA24AA4}" dt="2023-02-09T20:25:07.126" v="16"/>
          <ac:spMkLst>
            <pc:docMk/>
            <pc:sldMk cId="0" sldId="265"/>
            <ac:spMk id="194" creationId="{00000000-0000-0000-0000-000000000000}"/>
          </ac:spMkLst>
        </pc:spChg>
        <pc:spChg chg="del mod">
          <ac:chgData name="Leonardo Moreira Ropelato" userId="S::leonardo.ropelato@dio.me::a289a7f8-9c5e-44ce-8a70-4fb6bc72822a" providerId="AD" clId="Web-{B4B6B719-764D-50E1-239E-75EFFBA24AA4}" dt="2023-02-09T20:25:18.970" v="18"/>
          <ac:spMkLst>
            <pc:docMk/>
            <pc:sldMk cId="0" sldId="265"/>
            <ac:spMk id="195" creationId="{00000000-0000-0000-0000-000000000000}"/>
          </ac:spMkLst>
        </pc:spChg>
        <pc:spChg chg="mod">
          <ac:chgData name="Leonardo Moreira Ropelato" userId="S::leonardo.ropelato@dio.me::a289a7f8-9c5e-44ce-8a70-4fb6bc72822a" providerId="AD" clId="Web-{B4B6B719-764D-50E1-239E-75EFFBA24AA4}" dt="2023-02-09T20:40:15.456" v="134" actId="20577"/>
          <ac:spMkLst>
            <pc:docMk/>
            <pc:sldMk cId="0" sldId="265"/>
            <ac:spMk id="196" creationId="{00000000-0000-0000-0000-000000000000}"/>
          </ac:spMkLst>
        </pc:spChg>
      </pc:sldChg>
      <pc:sldChg chg="del">
        <pc:chgData name="Leonardo Moreira Ropelato" userId="S::leonardo.ropelato@dio.me::a289a7f8-9c5e-44ce-8a70-4fb6bc72822a" providerId="AD" clId="Web-{B4B6B719-764D-50E1-239E-75EFFBA24AA4}" dt="2023-02-09T20:40:26.019" v="135"/>
        <pc:sldMkLst>
          <pc:docMk/>
          <pc:sldMk cId="0" sldId="267"/>
        </pc:sldMkLst>
      </pc:sldChg>
      <pc:sldChg chg="del">
        <pc:chgData name="Leonardo Moreira Ropelato" userId="S::leonardo.ropelato@dio.me::a289a7f8-9c5e-44ce-8a70-4fb6bc72822a" providerId="AD" clId="Web-{B4B6B719-764D-50E1-239E-75EFFBA24AA4}" dt="2023-02-09T20:25:48.627" v="22"/>
        <pc:sldMkLst>
          <pc:docMk/>
          <pc:sldMk cId="0" sldId="268"/>
        </pc:sldMkLst>
      </pc:sldChg>
      <pc:sldChg chg="del">
        <pc:chgData name="Leonardo Moreira Ropelato" userId="S::leonardo.ropelato@dio.me::a289a7f8-9c5e-44ce-8a70-4fb6bc72822a" providerId="AD" clId="Web-{B4B6B719-764D-50E1-239E-75EFFBA24AA4}" dt="2023-02-09T20:25:51.361" v="23"/>
        <pc:sldMkLst>
          <pc:docMk/>
          <pc:sldMk cId="0" sldId="269"/>
        </pc:sldMkLst>
      </pc:sldChg>
      <pc:sldChg chg="del">
        <pc:chgData name="Leonardo Moreira Ropelato" userId="S::leonardo.ropelato@dio.me::a289a7f8-9c5e-44ce-8a70-4fb6bc72822a" providerId="AD" clId="Web-{B4B6B719-764D-50E1-239E-75EFFBA24AA4}" dt="2023-02-09T20:25:52.096" v="24"/>
        <pc:sldMkLst>
          <pc:docMk/>
          <pc:sldMk cId="0" sldId="270"/>
        </pc:sldMkLst>
      </pc:sldChg>
      <pc:sldChg chg="del">
        <pc:chgData name="Leonardo Moreira Ropelato" userId="S::leonardo.ropelato@dio.me::a289a7f8-9c5e-44ce-8a70-4fb6bc72822a" providerId="AD" clId="Web-{B4B6B719-764D-50E1-239E-75EFFBA24AA4}" dt="2023-02-09T20:25:54.611" v="25"/>
        <pc:sldMkLst>
          <pc:docMk/>
          <pc:sldMk cId="0" sldId="271"/>
        </pc:sldMkLst>
      </pc:sldChg>
      <pc:sldChg chg="modSp">
        <pc:chgData name="Leonardo Moreira Ropelato" userId="S::leonardo.ropelato@dio.me::a289a7f8-9c5e-44ce-8a70-4fb6bc72822a" providerId="AD" clId="Web-{B4B6B719-764D-50E1-239E-75EFFBA24AA4}" dt="2023-02-09T20:42:10.834" v="150" actId="20577"/>
        <pc:sldMkLst>
          <pc:docMk/>
          <pc:sldMk cId="0" sldId="274"/>
        </pc:sldMkLst>
        <pc:spChg chg="mod">
          <ac:chgData name="Leonardo Moreira Ropelato" userId="S::leonardo.ropelato@dio.me::a289a7f8-9c5e-44ce-8a70-4fb6bc72822a" providerId="AD" clId="Web-{B4B6B719-764D-50E1-239E-75EFFBA24AA4}" dt="2023-02-09T20:42:10.834" v="150" actId="20577"/>
          <ac:spMkLst>
            <pc:docMk/>
            <pc:sldMk cId="0" sldId="274"/>
            <ac:spMk id="274" creationId="{00000000-0000-0000-0000-000000000000}"/>
          </ac:spMkLst>
        </pc:spChg>
      </pc:sldChg>
      <pc:sldChg chg="del">
        <pc:chgData name="Leonardo Moreira Ropelato" userId="S::leonardo.ropelato@dio.me::a289a7f8-9c5e-44ce-8a70-4fb6bc72822a" providerId="AD" clId="Web-{B4B6B719-764D-50E1-239E-75EFFBA24AA4}" dt="2023-02-09T20:24:56.063" v="15"/>
        <pc:sldMkLst>
          <pc:docMk/>
          <pc:sldMk cId="3402915008" sldId="276"/>
        </pc:sldMkLst>
      </pc:sldChg>
    </pc:docChg>
  </pc:docChgLst>
  <pc:docChgLst>
    <pc:chgData name="Leonardo Moreira Ropelato" userId="S::leonardo.ropelato@dio.me::a289a7f8-9c5e-44ce-8a70-4fb6bc72822a" providerId="AD" clId="Web-{D8E1F566-B51C-2979-A69E-48AFAD727866}"/>
    <pc:docChg chg="addSld modSld">
      <pc:chgData name="Leonardo Moreira Ropelato" userId="S::leonardo.ropelato@dio.me::a289a7f8-9c5e-44ce-8a70-4fb6bc72822a" providerId="AD" clId="Web-{D8E1F566-B51C-2979-A69E-48AFAD727866}" dt="2023-02-08T17:51:35.479" v="34" actId="20577"/>
      <pc:docMkLst>
        <pc:docMk/>
      </pc:docMkLst>
      <pc:sldChg chg="addSp delSp modSp">
        <pc:chgData name="Leonardo Moreira Ropelato" userId="S::leonardo.ropelato@dio.me::a289a7f8-9c5e-44ce-8a70-4fb6bc72822a" providerId="AD" clId="Web-{D8E1F566-B51C-2979-A69E-48AFAD727866}" dt="2023-02-08T17:48:40.484" v="32"/>
        <pc:sldMkLst>
          <pc:docMk/>
          <pc:sldMk cId="0" sldId="264"/>
        </pc:sldMkLst>
        <pc:spChg chg="add del">
          <ac:chgData name="Leonardo Moreira Ropelato" userId="S::leonardo.ropelato@dio.me::a289a7f8-9c5e-44ce-8a70-4fb6bc72822a" providerId="AD" clId="Web-{D8E1F566-B51C-2979-A69E-48AFAD727866}" dt="2023-02-08T17:48:29.780" v="20"/>
          <ac:spMkLst>
            <pc:docMk/>
            <pc:sldMk cId="0" sldId="264"/>
            <ac:spMk id="2" creationId="{773D4242-C38D-1479-A18D-828BC1ADEE54}"/>
          </ac:spMkLst>
        </pc:spChg>
        <pc:spChg chg="add del">
          <ac:chgData name="Leonardo Moreira Ropelato" userId="S::leonardo.ropelato@dio.me::a289a7f8-9c5e-44ce-8a70-4fb6bc72822a" providerId="AD" clId="Web-{D8E1F566-B51C-2979-A69E-48AFAD727866}" dt="2023-02-08T17:48:29.780" v="19"/>
          <ac:spMkLst>
            <pc:docMk/>
            <pc:sldMk cId="0" sldId="264"/>
            <ac:spMk id="3" creationId="{F20B89C4-F154-CC5D-AF7F-F38A36D87726}"/>
          </ac:spMkLst>
        </pc:spChg>
        <pc:spChg chg="add del">
          <ac:chgData name="Leonardo Moreira Ropelato" userId="S::leonardo.ropelato@dio.me::a289a7f8-9c5e-44ce-8a70-4fb6bc72822a" providerId="AD" clId="Web-{D8E1F566-B51C-2979-A69E-48AFAD727866}" dt="2023-02-08T17:48:29.780" v="18"/>
          <ac:spMkLst>
            <pc:docMk/>
            <pc:sldMk cId="0" sldId="264"/>
            <ac:spMk id="4" creationId="{0EFA19B9-2F2E-2EDA-44B1-F1222B0A71BA}"/>
          </ac:spMkLst>
        </pc:spChg>
        <pc:spChg chg="add del mod">
          <ac:chgData name="Leonardo Moreira Ropelato" userId="S::leonardo.ropelato@dio.me::a289a7f8-9c5e-44ce-8a70-4fb6bc72822a" providerId="AD" clId="Web-{D8E1F566-B51C-2979-A69E-48AFAD727866}" dt="2023-02-08T17:48:40.484" v="32"/>
          <ac:spMkLst>
            <pc:docMk/>
            <pc:sldMk cId="0" sldId="264"/>
            <ac:spMk id="5" creationId="{A9EA62AD-79FE-1069-B56B-605A35291F40}"/>
          </ac:spMkLst>
        </pc:spChg>
        <pc:spChg chg="add del mod">
          <ac:chgData name="Leonardo Moreira Ropelato" userId="S::leonardo.ropelato@dio.me::a289a7f8-9c5e-44ce-8a70-4fb6bc72822a" providerId="AD" clId="Web-{D8E1F566-B51C-2979-A69E-48AFAD727866}" dt="2023-02-08T17:48:40.484" v="31"/>
          <ac:spMkLst>
            <pc:docMk/>
            <pc:sldMk cId="0" sldId="264"/>
            <ac:spMk id="6" creationId="{1DD73E82-07C9-342C-3BD6-0CC0896104BD}"/>
          </ac:spMkLst>
        </pc:spChg>
        <pc:spChg chg="add del mod">
          <ac:chgData name="Leonardo Moreira Ropelato" userId="S::leonardo.ropelato@dio.me::a289a7f8-9c5e-44ce-8a70-4fb6bc72822a" providerId="AD" clId="Web-{D8E1F566-B51C-2979-A69E-48AFAD727866}" dt="2023-02-08T17:48:40.484" v="30"/>
          <ac:spMkLst>
            <pc:docMk/>
            <pc:sldMk cId="0" sldId="264"/>
            <ac:spMk id="7" creationId="{C50BA4B9-FB66-83A3-A469-23BDEC236186}"/>
          </ac:spMkLst>
        </pc:spChg>
        <pc:spChg chg="mod">
          <ac:chgData name="Leonardo Moreira Ropelato" userId="S::leonardo.ropelato@dio.me::a289a7f8-9c5e-44ce-8a70-4fb6bc72822a" providerId="AD" clId="Web-{D8E1F566-B51C-2979-A69E-48AFAD727866}" dt="2023-02-08T17:47:57.575" v="12" actId="20577"/>
          <ac:spMkLst>
            <pc:docMk/>
            <pc:sldMk cId="0" sldId="264"/>
            <ac:spMk id="184" creationId="{00000000-0000-0000-0000-000000000000}"/>
          </ac:spMkLst>
        </pc:spChg>
      </pc:sldChg>
      <pc:sldChg chg="modSp">
        <pc:chgData name="Leonardo Moreira Ropelato" userId="S::leonardo.ropelato@dio.me::a289a7f8-9c5e-44ce-8a70-4fb6bc72822a" providerId="AD" clId="Web-{D8E1F566-B51C-2979-A69E-48AFAD727866}" dt="2023-02-08T17:51:35.479" v="34" actId="20577"/>
        <pc:sldMkLst>
          <pc:docMk/>
          <pc:sldMk cId="0" sldId="274"/>
        </pc:sldMkLst>
        <pc:spChg chg="mod">
          <ac:chgData name="Leonardo Moreira Ropelato" userId="S::leonardo.ropelato@dio.me::a289a7f8-9c5e-44ce-8a70-4fb6bc72822a" providerId="AD" clId="Web-{D8E1F566-B51C-2979-A69E-48AFAD727866}" dt="2023-02-08T17:51:35.479" v="34" actId="20577"/>
          <ac:spMkLst>
            <pc:docMk/>
            <pc:sldMk cId="0" sldId="274"/>
            <ac:spMk id="274" creationId="{00000000-0000-0000-0000-000000000000}"/>
          </ac:spMkLst>
        </pc:spChg>
      </pc:sldChg>
      <pc:sldChg chg="modSp add replId">
        <pc:chgData name="Leonardo Moreira Ropelato" userId="S::leonardo.ropelato@dio.me::a289a7f8-9c5e-44ce-8a70-4fb6bc72822a" providerId="AD" clId="Web-{D8E1F566-B51C-2979-A69E-48AFAD727866}" dt="2023-02-08T17:48:16.858" v="14" actId="20577"/>
        <pc:sldMkLst>
          <pc:docMk/>
          <pc:sldMk cId="3402915008" sldId="276"/>
        </pc:sldMkLst>
        <pc:spChg chg="mod">
          <ac:chgData name="Leonardo Moreira Ropelato" userId="S::leonardo.ropelato@dio.me::a289a7f8-9c5e-44ce-8a70-4fb6bc72822a" providerId="AD" clId="Web-{D8E1F566-B51C-2979-A69E-48AFAD727866}" dt="2023-02-08T17:48:16.858" v="14" actId="20577"/>
          <ac:spMkLst>
            <pc:docMk/>
            <pc:sldMk cId="3402915008" sldId="276"/>
            <ac:spMk id="18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893F3272-280E-4D9B-B26C-0E8DF079D130}"/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4" baseType="lpstr">
      <vt:lpstr>Wingdings</vt:lpstr>
      <vt:lpstr>Calibri</vt:lpstr>
      <vt:lpstr>Century Gothic</vt:lpstr>
      <vt:lpstr>Courier New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209</cp:revision>
  <dcterms:modified xsi:type="dcterms:W3CDTF">2023-04-05T00:40:49Z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